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62" r:id="rId5"/>
    <p:sldId id="263" r:id="rId6"/>
    <p:sldId id="264" r:id="rId7"/>
    <p:sldId id="257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679E-061C-4A88-B0A8-E8325B876548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22AE-0BFA-4245-85B7-E58F707C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7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679E-061C-4A88-B0A8-E8325B876548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22AE-0BFA-4245-85B7-E58F707C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679E-061C-4A88-B0A8-E8325B876548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22AE-0BFA-4245-85B7-E58F707C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6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679E-061C-4A88-B0A8-E8325B876548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22AE-0BFA-4245-85B7-E58F707C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679E-061C-4A88-B0A8-E8325B876548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22AE-0BFA-4245-85B7-E58F707C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7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679E-061C-4A88-B0A8-E8325B876548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22AE-0BFA-4245-85B7-E58F707C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679E-061C-4A88-B0A8-E8325B876548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22AE-0BFA-4245-85B7-E58F707C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5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679E-061C-4A88-B0A8-E8325B876548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22AE-0BFA-4245-85B7-E58F707C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8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679E-061C-4A88-B0A8-E8325B876548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22AE-0BFA-4245-85B7-E58F707C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7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679E-061C-4A88-B0A8-E8325B876548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22AE-0BFA-4245-85B7-E58F707C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6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679E-061C-4A88-B0A8-E8325B876548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22AE-0BFA-4245-85B7-E58F707C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0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679E-061C-4A88-B0A8-E8325B876548}" type="datetimeFigureOut">
              <a:rPr lang="en-US" smtClean="0"/>
              <a:t>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22AE-0BFA-4245-85B7-E58F707CF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rolyn\AppData\Local\Microsoft\Windows\INetCache\IE\8BJMJLQG\photo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0845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7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0"/>
    </mc:Choice>
    <mc:Fallback>
      <p:transition spd="slow" advTm="7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625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3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rolyn\AppData\Local\Microsoft\Windows\INetCache\IE\OJRW5ZJP\photo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586"/>
            <a:ext cx="846889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18"/>
    </mc:Choice>
    <mc:Fallback>
      <p:transition spd="slow" advTm="11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rolyn\AppData\Local\Microsoft\Windows\INetCache\IE\HDK2WMAD\photo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5484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2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1"/>
    </mc:Choice>
    <mc:Fallback>
      <p:transition spd="slow" advTm="13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1163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62"/>
    </mc:Choice>
    <mc:Fallback>
      <p:transition spd="slow" advTm="15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248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08"/>
    </mc:Choice>
    <mc:Fallback>
      <p:transition spd="slow" advTm="18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playing photo 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5" y="175202"/>
            <a:ext cx="818648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4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32"/>
    </mc:Choice>
    <mc:Fallback>
      <p:transition spd="slow" advTm="18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4996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86"/>
    </mc:Choice>
    <mc:Fallback>
      <p:transition spd="slow" advTm="33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schneider</dc:creator>
  <cp:lastModifiedBy>carolyn schneider</cp:lastModifiedBy>
  <cp:revision>2</cp:revision>
  <dcterms:created xsi:type="dcterms:W3CDTF">2015-08-01T10:37:19Z</dcterms:created>
  <dcterms:modified xsi:type="dcterms:W3CDTF">2015-08-01T10:52:50Z</dcterms:modified>
</cp:coreProperties>
</file>